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57" r:id="rId4"/>
    <p:sldId id="258" r:id="rId5"/>
    <p:sldId id="259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6"/>
  </p:normalViewPr>
  <p:slideViewPr>
    <p:cSldViewPr snapToGrid="0" snapToObjects="1">
      <p:cViewPr varScale="1">
        <p:scale>
          <a:sx n="90" d="100"/>
          <a:sy n="90" d="100"/>
        </p:scale>
        <p:origin x="23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tiff>
</file>

<file path=ppt/media/image5.jpe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B95B70-E58D-EF4F-AF07-EADAAD912167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BBEF98-939A-5F42-8672-359971B9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00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45271-F616-834D-83D5-183FB76464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1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FDFDE6-993B-244F-B7BD-54572E15C029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A72FB-EAEC-FF46-951C-0F545573F5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VLDL 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Lipoproteins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353868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/>
                <a:gridCol w="2628900"/>
                <a:gridCol w="2628900"/>
                <a:gridCol w="26289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Apolipoproteins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Chylomicrons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Adipose/Muscle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AV, B48, CII, 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VLDL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Tissues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AV, B100, CII, CIII, 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IDL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Tissues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Liver (and to IDL)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B100,</a:t>
                      </a:r>
                      <a:r>
                        <a:rPr lang="en-US" baseline="0" dirty="0" smtClean="0"/>
                        <a:t> 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LDL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Tissues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B100, 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HDL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Tissues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AI,</a:t>
                      </a:r>
                      <a:r>
                        <a:rPr lang="en-US" baseline="0" dirty="0" smtClean="0"/>
                        <a:t> CII, 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55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</a:t>
            </a:r>
            <a:r>
              <a:rPr lang="en-US" dirty="0" smtClean="0"/>
              <a:t>ipoprotein Particles and Composition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010" y="1417638"/>
            <a:ext cx="3350302" cy="52285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6467" y="1417639"/>
            <a:ext cx="1749765" cy="51657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2167" y="1417639"/>
            <a:ext cx="1484921" cy="516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9090" y="253732"/>
            <a:ext cx="9398833" cy="1143000"/>
          </a:xfrm>
        </p:spPr>
        <p:txBody>
          <a:bodyPr>
            <a:normAutofit/>
          </a:bodyPr>
          <a:lstStyle/>
          <a:p>
            <a:r>
              <a:rPr lang="en-US" sz="3600" dirty="0"/>
              <a:t>Triglycerides from </a:t>
            </a:r>
            <a:r>
              <a:rPr lang="en-US" sz="3600" dirty="0" err="1"/>
              <a:t>Chylomycrons</a:t>
            </a:r>
            <a:r>
              <a:rPr lang="en-US" sz="3600" dirty="0"/>
              <a:t> and VLDL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96732"/>
            <a:ext cx="9144000" cy="546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Production of VLDL by the Liver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381" y="1417639"/>
            <a:ext cx="7255239" cy="4932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4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Fatty Acids are Liberated from TG by Lipoprotein Lipase in Most Tissues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363" y="1600201"/>
            <a:ext cx="5086529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LPL highly expressed in heart, muscle, fat</a:t>
            </a:r>
          </a:p>
          <a:p>
            <a:r>
              <a:rPr lang="en-US" dirty="0" smtClean="0"/>
              <a:t>Secreted by cells to ECM</a:t>
            </a:r>
          </a:p>
          <a:p>
            <a:r>
              <a:rPr lang="en-US" dirty="0" smtClean="0"/>
              <a:t>Activated by Apolipoprotein on Chylomicron/VLDL (</a:t>
            </a:r>
            <a:r>
              <a:rPr lang="en-US" dirty="0" err="1" smtClean="0"/>
              <a:t>ApoCII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Remaining particle (now IDL/LDL) is cholesterol rich and is taken up by the liver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892" y="1600201"/>
            <a:ext cx="4787226" cy="489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4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this Important?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liver is a poor storage tissue for lipids compared to adipose tissue</a:t>
            </a:r>
          </a:p>
          <a:p>
            <a:r>
              <a:rPr lang="en-US" dirty="0" smtClean="0"/>
              <a:t>VLDL allows liver triglycerides to be moved to tissues for:</a:t>
            </a:r>
          </a:p>
          <a:p>
            <a:pPr lvl="1"/>
            <a:r>
              <a:rPr lang="en-US" dirty="0" smtClean="0"/>
              <a:t>Storage (Adipose)</a:t>
            </a:r>
          </a:p>
          <a:p>
            <a:pPr lvl="1"/>
            <a:r>
              <a:rPr lang="en-US" dirty="0" smtClean="0"/>
              <a:t>Oxidation (Muscle)</a:t>
            </a:r>
          </a:p>
          <a:p>
            <a:r>
              <a:rPr lang="en-US" dirty="0" smtClean="0"/>
              <a:t>Defects would make lipids build up in the liver causing </a:t>
            </a:r>
            <a:r>
              <a:rPr lang="en-US" b="1" dirty="0" smtClean="0"/>
              <a:t>non-alcoholic fatty liver disease</a:t>
            </a:r>
          </a:p>
        </p:txBody>
      </p:sp>
    </p:spTree>
    <p:extLst>
      <p:ext uri="{BB962C8B-B14F-4D97-AF65-F5344CB8AC3E}">
        <p14:creationId xmlns:p14="http://schemas.microsoft.com/office/powerpoint/2010/main" val="130978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171</Words>
  <Application>Microsoft Macintosh PowerPoint</Application>
  <PresentationFormat>Widescreen</PresentationFormat>
  <Paragraphs>40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VLDL Review</vt:lpstr>
      <vt:lpstr>Major Lipoproteins</vt:lpstr>
      <vt:lpstr>Lipoprotein Particles and Composition</vt:lpstr>
      <vt:lpstr>Triglycerides from Chylomycrons and VLDL</vt:lpstr>
      <vt:lpstr>Production of VLDL by the Liver</vt:lpstr>
      <vt:lpstr>Fatty Acids are Liberated from TG by Lipoprotein Lipase in Most Tissues</vt:lpstr>
      <vt:lpstr>Why Is this Important?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VLDL Review</dc:title>
  <dc:creator>Dave Bridges</dc:creator>
  <cp:lastModifiedBy>Dave Bridges</cp:lastModifiedBy>
  <cp:revision>2</cp:revision>
  <dcterms:created xsi:type="dcterms:W3CDTF">2016-12-09T22:44:10Z</dcterms:created>
  <dcterms:modified xsi:type="dcterms:W3CDTF">2016-12-09T23:02:30Z</dcterms:modified>
</cp:coreProperties>
</file>

<file path=docProps/thumbnail.jpeg>
</file>